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9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91377-C4DE-4999-953F-10E8ABB1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0E5E35-9160-4DDA-8676-FD875C4AA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8FD68C-9248-4C88-9377-3BCB2B60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167B0A-AA90-42DD-A298-79960924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ACED9-8343-457E-83F7-D3875CDB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714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6622F-7A5E-4FE2-B3A1-56B38FF1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7A2A25-5156-4D33-BDDE-832EC26C7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D3DB9-66BB-48EC-91EF-B25E5078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958B8-B892-4D04-B1EB-09F85227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BC734-DCA4-45A7-A03B-69227979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78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77644D-96CC-4E11-AEC4-83136EFC7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AF8178-376E-408D-BFD2-9580105BF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8EA84-8ACA-471F-9421-3416BE06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B0763-8248-448D-A942-AFE8DBAA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4F7FB-CB1D-4FB9-9441-999FBA8C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60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21B3C-FC95-4421-9CD4-C9139569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DF5CB-4A4D-4E85-A18F-950422F2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A4FA1-D4A2-46FC-813B-E1FE6329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1506EB-EDE6-4B96-A116-553B3B9D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8FFBC-06DF-4B4B-B6EF-21CE3F97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0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56630-E417-435B-97F3-93BE205A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187C4-6DC4-49C0-A3AC-5546E97C9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963FC-31B0-417B-9149-C47653BB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C18BE-752D-4CFE-833E-1862AE6F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9C8C2-9BDF-46F3-BF2C-6E45FF2A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56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488F6-49A7-4170-B7B3-4D42C0FB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F0507B-F4A5-466D-B1DF-FC5AD85A3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80344-4A75-4588-81FF-C186E6897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96A4F6-B3F5-4D43-A1CD-0CBDB523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597283-B8B9-4B20-BCB9-4E049052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127BA6-A288-4FD0-A608-AA0F3FD4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96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60317-3AEB-49D2-9C58-9D913ACC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C2242-69BB-4707-8385-00A574CEC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AB55A2-43C7-44F7-B9BD-056487AC6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1263B9-7F88-4859-B08B-B453AF6D0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8B852F-D07C-4D2C-B0F0-AD61E3461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EE8A89-6E6C-4C21-B914-7C31F5AD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023EF-9361-46E6-B237-011BB3886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BF3841-B8B5-4861-BFF2-E4686CA3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5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D08AC-FE59-41A1-8D0A-46C86BD1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167845-1647-4EF3-9D54-29D9E0C8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DC729F-C74E-4C6B-856A-8C62B0A4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B151D9-65F9-455F-99E8-2FC72AB5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5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2826E3-8AC0-4F79-97F8-5C5097FF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FCC6BB-E093-41DE-A170-D879EBAF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B52E8-31B9-4A17-A7DB-5D64244C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17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8A950-5B85-4F6E-8792-65A74949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B2C14-5EE2-4AD5-805D-5FA71A43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65E-0EC8-4DB9-9358-FAF0E2B51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6CFF83-FC69-4514-82C6-4953D408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A26B01-2543-45A3-A25D-BBF50A719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9FE8C1-E2ED-4808-976B-28F83AC0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2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09685-721F-4DFC-A0B5-E0AF4F51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87FC86-DCE4-42BB-980F-AE99BAA12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139B50-0FF1-4979-9F4D-6517BAB9C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B2B1D1-CEF7-4932-89FB-5867E07A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B1B63-79FD-404C-A024-CA4AD906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3989E0-775D-4C9B-B7CE-C36A1C69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0D0EEB-E243-4E94-9C64-E9884DD6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147C40-86D4-42A8-912B-03D098793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D970-D30A-4FE5-87C4-EDA7141CF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ED2DB-9AF2-41AE-A9A3-B9ACF22CA7A7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6C457-16F8-48C4-9818-E9CD36614D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DCB82F-2B8A-4EBE-990D-DCF6CEC31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08FE7-79CB-4434-9E30-1691FD250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E4193-A247-44AA-A926-615AFA37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18" y="365125"/>
            <a:ext cx="7945582" cy="1325563"/>
          </a:xfrm>
        </p:spPr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 자동전투 예시</a:t>
            </a:r>
          </a:p>
        </p:txBody>
      </p:sp>
      <p:pic>
        <p:nvPicPr>
          <p:cNvPr id="4" name="KakaoTalk_20220402_222904904">
            <a:hlinkClick r:id="" action="ppaction://media"/>
            <a:extLst>
              <a:ext uri="{FF2B5EF4-FFF2-40B4-BE49-F238E27FC236}">
                <a16:creationId xmlns:a16="http://schemas.microsoft.com/office/drawing/2014/main" id="{B78D3453-ADDB-4BF2-80E0-72A9AF4A4B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6425" y="1825625"/>
            <a:ext cx="8440738" cy="4351338"/>
          </a:xfrm>
        </p:spPr>
      </p:pic>
    </p:spTree>
    <p:extLst>
      <p:ext uri="{BB962C8B-B14F-4D97-AF65-F5344CB8AC3E}">
        <p14:creationId xmlns:p14="http://schemas.microsoft.com/office/powerpoint/2010/main" val="10159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EB0B1-FC38-459F-8640-7C9246A69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618" y="365125"/>
            <a:ext cx="7793182" cy="1325563"/>
          </a:xfrm>
        </p:spPr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자동전투 예시</a:t>
            </a:r>
          </a:p>
        </p:txBody>
      </p:sp>
      <p:pic>
        <p:nvPicPr>
          <p:cNvPr id="4" name="KakaoTalk_20220402_222912158">
            <a:hlinkClick r:id="" action="ppaction://media"/>
            <a:extLst>
              <a:ext uri="{FF2B5EF4-FFF2-40B4-BE49-F238E27FC236}">
                <a16:creationId xmlns:a16="http://schemas.microsoft.com/office/drawing/2014/main" id="{5A0D6DB7-3140-4FB7-8A51-A32F19CFA1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0363" y="1882631"/>
            <a:ext cx="8775477" cy="40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E5E8-224A-4695-9272-1B0183C4A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2872" y="0"/>
            <a:ext cx="7938655" cy="1454727"/>
          </a:xfrm>
        </p:spPr>
        <p:txBody>
          <a:bodyPr/>
          <a:lstStyle/>
          <a:p>
            <a:r>
              <a:rPr lang="ko-KR" altLang="en-US" dirty="0"/>
              <a:t>싸</a:t>
            </a:r>
            <a:r>
              <a:rPr lang="ko-KR" altLang="en-US"/>
              <a:t>홈</a:t>
            </a:r>
            <a:r>
              <a:rPr lang="ko-KR" altLang="en-US" dirty="0"/>
              <a:t>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pic>
        <p:nvPicPr>
          <p:cNvPr id="5" name="싸홈-동영상용">
            <a:hlinkClick r:id="" action="ppaction://media"/>
            <a:extLst>
              <a:ext uri="{FF2B5EF4-FFF2-40B4-BE49-F238E27FC236}">
                <a16:creationId xmlns:a16="http://schemas.microsoft.com/office/drawing/2014/main" id="{B09EDEED-05B1-4EF6-8AE5-EE561AF1D1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3164" y="1713344"/>
            <a:ext cx="9324109" cy="45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9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B4188-5203-4362-BCF9-51D75803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254" y="365125"/>
            <a:ext cx="7377545" cy="1325563"/>
          </a:xfrm>
        </p:spPr>
        <p:txBody>
          <a:bodyPr/>
          <a:lstStyle/>
          <a:p>
            <a:r>
              <a:rPr lang="ko-KR" altLang="en-US"/>
              <a:t>가챠 시스템 구현</a:t>
            </a:r>
          </a:p>
        </p:txBody>
      </p:sp>
      <p:pic>
        <p:nvPicPr>
          <p:cNvPr id="4" name="KakaoTalk_20220403_233415385">
            <a:hlinkClick r:id="" action="ppaction://media"/>
            <a:extLst>
              <a:ext uri="{FF2B5EF4-FFF2-40B4-BE49-F238E27FC236}">
                <a16:creationId xmlns:a16="http://schemas.microsoft.com/office/drawing/2014/main" id="{1A6DC403-B2DA-4E01-82F3-3966D1E2C1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0500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B4188-5203-4362-BCF9-51D75803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254" y="365125"/>
            <a:ext cx="7377545" cy="1325563"/>
          </a:xfrm>
        </p:spPr>
        <p:txBody>
          <a:bodyPr/>
          <a:lstStyle/>
          <a:p>
            <a:r>
              <a:rPr lang="ko-KR" altLang="en-US" dirty="0"/>
              <a:t>스테이지 방식 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KakaoTalk_20220403_233851079">
            <a:hlinkClick r:id="" action="ppaction://media"/>
            <a:extLst>
              <a:ext uri="{FF2B5EF4-FFF2-40B4-BE49-F238E27FC236}">
                <a16:creationId xmlns:a16="http://schemas.microsoft.com/office/drawing/2014/main" id="{85D94672-0EB3-42BB-963D-13A7F0C05B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2974" y="1825624"/>
            <a:ext cx="8302625" cy="4651031"/>
          </a:xfrm>
        </p:spPr>
      </p:pic>
    </p:spTree>
    <p:extLst>
      <p:ext uri="{BB962C8B-B14F-4D97-AF65-F5344CB8AC3E}">
        <p14:creationId xmlns:p14="http://schemas.microsoft.com/office/powerpoint/2010/main" val="38772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16</Words>
  <Application>Microsoft Office PowerPoint</Application>
  <PresentationFormat>와이드스크린</PresentationFormat>
  <Paragraphs>5</Paragraphs>
  <Slides>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맑은 고딕</vt:lpstr>
      <vt:lpstr>Office 테마</vt:lpstr>
      <vt:lpstr>AI 자동전투 예시</vt:lpstr>
      <vt:lpstr>AI 자동전투 예시</vt:lpstr>
      <vt:lpstr>싸홈 메인화면</vt:lpstr>
      <vt:lpstr>가챠 시스템 구현</vt:lpstr>
      <vt:lpstr>스테이지 방식 (예시)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자동전투 예시</dc:title>
  <dc:creator>최진영</dc:creator>
  <cp:lastModifiedBy>acy7454@office.skhu.ac.kr</cp:lastModifiedBy>
  <cp:revision>3</cp:revision>
  <dcterms:created xsi:type="dcterms:W3CDTF">2022-04-03T13:52:55Z</dcterms:created>
  <dcterms:modified xsi:type="dcterms:W3CDTF">2022-04-03T16:11:34Z</dcterms:modified>
</cp:coreProperties>
</file>